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bacus.gene.ucl.ac.uk/will/files/TreeOfLife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1ca140f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1ca140f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1ca140f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1ca140f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1ca140f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1ca140f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1ca140f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1ca140f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1ca140f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1ca140f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d23cfc1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d23cfc1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09c98ad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09c98ad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http://abacus.gene.ucl.ac.uk/will/files/TreeOfLife.pdf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 numpy as np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Data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years_ago = [1000, 488, 300, 65, .2]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Plotting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fig, ax = plt.subplots(figsize=(1,6))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ax.plot([years_ago], 'ro', markersize=10)  # 3700 MYA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ax.spines['top'].set_visible(False)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ax.spines['right'].set_visible(False)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ax.spines['bottom'].set_visible(False)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ax.spines['left'].set_visible(False)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ax.xaxis.set_visible(False)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ax.set_ylabel('Common ancestor with humans (MYA)')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Show the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plt.show()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plt.savefig('/Users/emily/Downloads/plot.png', dpi=300, bbox_inches='tight')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Close the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plt.close()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d23cfc1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d23cfc1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d23cfc10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d23cfc1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d23cfc1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d23cfc1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4fde072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4fde072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d23cfc1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d23cfc1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d23cfc10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d23cfc10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ab.cba.mit.edu/classes/863.12/people/mackevicius/WK11.html" TargetMode="External"/><Relationship Id="rId4" Type="http://schemas.openxmlformats.org/officeDocument/2006/relationships/hyperlink" Target="https://fab.cba.mit.edu/classes/863.12/people/mackevicius/WK15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github.com/joonspk-research/generative_agen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VBJQUeVNVj6O549-r-3hD-YcKTBRNE6T/view" TargetMode="External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uGqLEdWOBUlVvKkenKwP2jrkokF6CO1x/view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EKeBC48XWe6nKdKRpYI063hsjVvsCMYT/view" TargetMode="External"/><Relationship Id="rId4" Type="http://schemas.openxmlformats.org/officeDocument/2006/relationships/image" Target="../media/image15.jpg"/><Relationship Id="rId5" Type="http://schemas.openxmlformats.org/officeDocument/2006/relationships/hyperlink" Target="http://drive.google.com/file/d/17inbaLEeEX5DQtmg2aNTZTCzHvs51Rjx/view" TargetMode="External"/><Relationship Id="rId6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emackev/multi_agent_exerci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behavior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 Mackevicius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for Neuroscience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 16,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Multi-agent behavior, week 2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Comparing different types of 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Braitenburg Vehicles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Cellular Automata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visualizing data in MATLAB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an app!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Braitenberg Vehicles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150" y="1152475"/>
            <a:ext cx="61722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Braitenberg Vehicles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904750"/>
            <a:ext cx="85206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https://fab.cba.mit.edu/classes/863.12/people/mackevicius/WK11.html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https://fab.cba.mit.edu/classes/863.12/people/mackevicius/WK15.html</a:t>
            </a:r>
            <a:r>
              <a:rPr lang="en"/>
              <a:t>  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70" y="2247525"/>
            <a:ext cx="2603900" cy="19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575" y="1752550"/>
            <a:ext cx="4311301" cy="323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83200" y="12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automata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150" y="0"/>
            <a:ext cx="5107875" cy="51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5535325" y="4681800"/>
            <a:ext cx="36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https://cargocollective.com/sagejenson/physarum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99" y="692175"/>
            <a:ext cx="3566450" cy="43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Multi-agent simulations, aided by LLMs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250" y="497861"/>
            <a:ext cx="7722373" cy="41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3362400" y="4495225"/>
            <a:ext cx="57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et al.,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https://github.com/joonspk-research/generative_agents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 recent work from Robert Yang’s group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Motivate multi-agent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Demos and exercises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Abstraction and AI as a tool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90900"/>
            <a:ext cx="1619593" cy="4838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5"/>
          <p:cNvCxnSpPr/>
          <p:nvPr/>
        </p:nvCxnSpPr>
        <p:spPr>
          <a:xfrm>
            <a:off x="2445125" y="399375"/>
            <a:ext cx="1331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5"/>
          <p:cNvCxnSpPr/>
          <p:nvPr/>
        </p:nvCxnSpPr>
        <p:spPr>
          <a:xfrm>
            <a:off x="2445125" y="2561425"/>
            <a:ext cx="1331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5"/>
          <p:cNvCxnSpPr/>
          <p:nvPr/>
        </p:nvCxnSpPr>
        <p:spPr>
          <a:xfrm>
            <a:off x="2445125" y="3354600"/>
            <a:ext cx="3316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2445125" y="4632500"/>
            <a:ext cx="2977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2445125" y="4349225"/>
            <a:ext cx="1331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60710" r="0" t="0"/>
          <a:stretch/>
        </p:blipFill>
        <p:spPr>
          <a:xfrm rot="-5400000">
            <a:off x="4422974" y="-1003150"/>
            <a:ext cx="1404900" cy="375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3" name="Google Shape;73;p15"/>
          <p:cNvGrpSpPr/>
          <p:nvPr/>
        </p:nvGrpSpPr>
        <p:grpSpPr>
          <a:xfrm>
            <a:off x="2864224" y="1839000"/>
            <a:ext cx="4522400" cy="1647575"/>
            <a:chOff x="1497125" y="1839000"/>
            <a:chExt cx="4522400" cy="1647575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5">
              <a:alphaModFix/>
            </a:blip>
            <a:srcRect b="0" l="4307" r="10229" t="0"/>
            <a:stretch/>
          </p:blipFill>
          <p:spPr>
            <a:xfrm>
              <a:off x="3983425" y="1898975"/>
              <a:ext cx="2036100" cy="1587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5" name="Google Shape;75;p15"/>
            <p:cNvPicPr preferRelativeResize="0"/>
            <p:nvPr/>
          </p:nvPicPr>
          <p:blipFill rotWithShape="1">
            <a:blip r:embed="rId6">
              <a:alphaModFix/>
            </a:blip>
            <a:srcRect b="16310" l="0" r="18844" t="10515"/>
            <a:stretch/>
          </p:blipFill>
          <p:spPr>
            <a:xfrm>
              <a:off x="1497125" y="1839000"/>
              <a:ext cx="2282400" cy="1161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6" name="Google Shape;76;p15"/>
          <p:cNvGrpSpPr/>
          <p:nvPr/>
        </p:nvGrpSpPr>
        <p:grpSpPr>
          <a:xfrm>
            <a:off x="2853763" y="3546000"/>
            <a:ext cx="4543322" cy="1383590"/>
            <a:chOff x="1619600" y="3546000"/>
            <a:chExt cx="4543322" cy="1383590"/>
          </a:xfrm>
        </p:grpSpPr>
        <p:pic>
          <p:nvPicPr>
            <p:cNvPr id="77" name="Google Shape;77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40022" y="3620690"/>
              <a:ext cx="2322900" cy="13089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 rotWithShape="1">
            <a:blip r:embed="rId8">
              <a:alphaModFix/>
            </a:blip>
            <a:srcRect b="0" l="0" r="0" t="10152"/>
            <a:stretch/>
          </p:blipFill>
          <p:spPr>
            <a:xfrm>
              <a:off x="1619600" y="3546000"/>
              <a:ext cx="1727100" cy="100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445"/>
            <a:ext cx="9143999" cy="499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multiple species of birds in Central Park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399500" y="310325"/>
            <a:ext cx="126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(IR) camera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7530300" y="752275"/>
            <a:ext cx="16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 camera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38" y="3964775"/>
            <a:ext cx="4716825" cy="1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 title="20221215124839190_TUTI_WTSP_close_ground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" y="0"/>
            <a:ext cx="5286300" cy="396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 title="combo_20230202112357547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71450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641325" y="4427175"/>
            <a:ext cx="85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This video has 4 species (WTSP, TUTI, HOSP, BLJA), and at least 2 more (MODO, NOCA) were in the group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162" y="616615"/>
            <a:ext cx="5213688" cy="3910259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2050"/>
            <a:ext cx="8520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Behaviors of across multi-species groups</a:t>
            </a:r>
            <a:endParaRPr/>
          </a:p>
        </p:txBody>
      </p:sp>
      <p:pic>
        <p:nvPicPr>
          <p:cNvPr id="114" name="Google Shape;114;p20" title="20221230095646549_-5_25_bone.avi.hand_checked_cleaned_trajectori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900" y="851325"/>
            <a:ext cx="4029402" cy="402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 title="20221215122046189_-5_25_bone.avi.hand_checked_cleaned_trajectorie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25" y="851325"/>
            <a:ext cx="4029402" cy="402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demos and exercises…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https://github.com/emackev/multi_agent_exercises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